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bin" ContentType="application/vnd.ms-powerpoint.smartTags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58" r:id="rId3"/>
    <p:sldId id="259" r:id="rId4"/>
    <p:sldId id="261" r:id="rId5"/>
    <p:sldId id="257" r:id="rId6"/>
    <p:sldId id="260" r:id="rId7"/>
  </p:sldIdLst>
  <p:sldSz cx="9144000" cy="5143500" type="screen16x9"/>
  <p:notesSz cx="6858000" cy="9144000"/>
  <p:smartTags r:id="rId9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39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06/relationships/smartTags" Target="smartTags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52845-D6E6-449B-8434-AFAEE223056D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A2869-61FE-4FF3-967C-1E928C21645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9974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0A2869-61FE-4FF3-967C-1E928C21645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2036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0A2869-61FE-4FF3-967C-1E928C21645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0878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55576" y="2787774"/>
            <a:ext cx="7776864" cy="6591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47345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642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83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1499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735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641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8574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8120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727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413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191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  <a:latin typeface="Bradley Hand ITC" pitchFamily="66" charset="0"/>
              </a:defRPr>
            </a:lvl1pPr>
          </a:lstStyle>
          <a:p>
            <a:fld id="{6E9B4F22-D00B-4CC9-8163-5B119D5C9A54}" type="datetimeFigureOut">
              <a:rPr lang="en-US" smtClean="0"/>
              <a:pPr/>
              <a:t>10/5/2010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  <a:latin typeface="Bradley Hand IT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D6781C56-1181-45C7-A66A-99CB97933962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67544" y="987574"/>
            <a:ext cx="7776864" cy="3295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80626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>
              <a:lumMod val="95000"/>
            </a:schemeClr>
          </a:solidFill>
          <a:latin typeface="Bradley Hand ITC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>
              <a:lumMod val="95000"/>
            </a:schemeClr>
          </a:solidFill>
          <a:latin typeface="Bradley Hand ITC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>
              <a:lumMod val="95000"/>
            </a:schemeClr>
          </a:solidFill>
          <a:latin typeface="Bradley Hand ITC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>
              <a:lumMod val="95000"/>
            </a:schemeClr>
          </a:solidFill>
          <a:latin typeface="Bradley Hand ITC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>
              <a:lumMod val="95000"/>
            </a:schemeClr>
          </a:solidFill>
          <a:latin typeface="Bradley Hand ITC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>
              <a:lumMod val="95000"/>
            </a:schemeClr>
          </a:solidFill>
          <a:latin typeface="Bradley Hand ITC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Personal Lecture Notes: </a:t>
            </a:r>
            <a:r>
              <a:rPr lang="en-US" sz="4000" dirty="0" smtId="1"/>
              <a:t>07.10.09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Today: 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dirty="0"/>
              <a:t>	Some basic sorting algorithms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565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Some Sorting Algorithms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645865" y="2859782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95000"/>
                  </a:schemeClr>
                </a:solidFill>
                <a:latin typeface="Bradley Hand ITC" pitchFamily="66" charset="0"/>
              </a:rPr>
              <a:t>-Quick Sort</a:t>
            </a:r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539552" y="1419622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95000"/>
                  </a:schemeClr>
                </a:solidFill>
                <a:latin typeface="Bradley Hand ITC" pitchFamily="66" charset="0"/>
              </a:rPr>
              <a:t>-Bubble Sort</a:t>
            </a: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519014" y="2139702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95000"/>
                  </a:schemeClr>
                </a:solidFill>
                <a:latin typeface="Bradley Hand ITC" pitchFamily="66" charset="0"/>
              </a:rPr>
              <a:t>- Insertion Sort</a:t>
            </a:r>
          </a:p>
        </p:txBody>
      </p:sp>
    </p:spTree>
    <p:extLst>
      <p:ext uri="{BB962C8B-B14F-4D97-AF65-F5344CB8AC3E}">
        <p14:creationId xmlns:p14="http://schemas.microsoft.com/office/powerpoint/2010/main" xmlns="" val="320922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Bubble </a:t>
            </a:r>
            <a:r>
              <a:rPr lang="de-DE" dirty="0" err="1"/>
              <a:t>Sort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noProof="1"/>
              <a:t>bubble </a:t>
            </a:r>
            <a:r>
              <a:rPr lang="en-US" sz="1800" b="1" noProof="1"/>
              <a:t>::</a:t>
            </a:r>
            <a:r>
              <a:rPr lang="en-US" sz="1800" noProof="1"/>
              <a:t> </a:t>
            </a:r>
            <a:r>
              <a:rPr lang="en-US" sz="1800" b="1" noProof="1"/>
              <a:t>Ord</a:t>
            </a:r>
            <a:r>
              <a:rPr lang="en-US" sz="1800" noProof="1"/>
              <a:t> a </a:t>
            </a:r>
            <a:r>
              <a:rPr lang="en-US" sz="1800" b="1" noProof="1"/>
              <a:t>=&gt;</a:t>
            </a:r>
            <a:r>
              <a:rPr lang="en-US" sz="1800" noProof="1"/>
              <a:t> [a] </a:t>
            </a:r>
            <a:r>
              <a:rPr lang="en-US" sz="1800" b="1" noProof="1"/>
              <a:t>-&gt;</a:t>
            </a:r>
            <a:r>
              <a:rPr lang="en-US" sz="1800" noProof="1"/>
              <a:t> [a] </a:t>
            </a:r>
          </a:p>
          <a:p>
            <a:pPr marL="0" indent="0">
              <a:buNone/>
            </a:pPr>
            <a:endParaRPr lang="en-US" sz="1800" noProof="1"/>
          </a:p>
          <a:p>
            <a:pPr marL="0" indent="0">
              <a:buNone/>
            </a:pPr>
            <a:r>
              <a:rPr lang="en-US" sz="1800" noProof="1"/>
              <a:t>bubble [] </a:t>
            </a:r>
            <a:r>
              <a:rPr lang="en-US" sz="1800" b="1" noProof="1"/>
              <a:t>=</a:t>
            </a:r>
            <a:r>
              <a:rPr lang="en-US" sz="1800" noProof="1"/>
              <a:t> [] </a:t>
            </a:r>
          </a:p>
          <a:p>
            <a:pPr marL="0" indent="0">
              <a:buNone/>
            </a:pPr>
            <a:r>
              <a:rPr lang="en-US" sz="1800" noProof="1"/>
              <a:t>bubble [x] </a:t>
            </a:r>
            <a:r>
              <a:rPr lang="en-US" sz="1800" b="1" noProof="1"/>
              <a:t>=</a:t>
            </a:r>
            <a:r>
              <a:rPr lang="en-US" sz="1800" noProof="1"/>
              <a:t> [x] </a:t>
            </a:r>
          </a:p>
          <a:p>
            <a:pPr marL="0" indent="0">
              <a:buNone/>
            </a:pPr>
            <a:r>
              <a:rPr lang="en-US" sz="1800" noProof="1"/>
              <a:t>bubble (x:y:xs) </a:t>
            </a:r>
          </a:p>
          <a:p>
            <a:pPr marL="0" indent="0">
              <a:buNone/>
            </a:pPr>
            <a:r>
              <a:rPr lang="en-US" sz="1800" b="1" noProof="1"/>
              <a:t>	|</a:t>
            </a:r>
            <a:r>
              <a:rPr lang="en-US" sz="1800" noProof="1"/>
              <a:t> (x </a:t>
            </a:r>
            <a:r>
              <a:rPr lang="en-US" sz="1800" b="1" noProof="1"/>
              <a:t>&lt;=</a:t>
            </a:r>
            <a:r>
              <a:rPr lang="en-US" sz="1800" noProof="1"/>
              <a:t> y) </a:t>
            </a:r>
            <a:r>
              <a:rPr lang="en-US" sz="1800" b="1" noProof="1"/>
              <a:t>=</a:t>
            </a:r>
            <a:r>
              <a:rPr lang="en-US" sz="1800" noProof="1"/>
              <a:t> x:bubble(y:xs) </a:t>
            </a:r>
          </a:p>
          <a:p>
            <a:pPr marL="0" indent="0">
              <a:buNone/>
            </a:pPr>
            <a:r>
              <a:rPr lang="en-US" sz="1800" b="1" noProof="1"/>
              <a:t>	|</a:t>
            </a:r>
            <a:r>
              <a:rPr lang="en-US" sz="1800" noProof="1"/>
              <a:t> </a:t>
            </a:r>
            <a:r>
              <a:rPr lang="en-US" sz="1800" b="1" noProof="1">
                <a:effectLst/>
              </a:rPr>
              <a:t>otherwise</a:t>
            </a:r>
            <a:r>
              <a:rPr lang="en-US" sz="1800" noProof="1"/>
              <a:t> </a:t>
            </a:r>
            <a:r>
              <a:rPr lang="en-US" sz="1800" b="1" noProof="1"/>
              <a:t>=</a:t>
            </a:r>
            <a:r>
              <a:rPr lang="en-US" sz="1800" noProof="1"/>
              <a:t> y:bubble(x:xs)   </a:t>
            </a:r>
          </a:p>
          <a:p>
            <a:pPr marL="0" indent="0">
              <a:buNone/>
            </a:pPr>
            <a:r>
              <a:rPr lang="en-US" sz="1800" noProof="1"/>
              <a:t>bubblesort </a:t>
            </a:r>
            <a:r>
              <a:rPr lang="en-US" sz="1800" b="1" noProof="1"/>
              <a:t>::</a:t>
            </a:r>
            <a:r>
              <a:rPr lang="en-US" sz="1800" noProof="1"/>
              <a:t> </a:t>
            </a:r>
            <a:r>
              <a:rPr lang="en-US" sz="1800" b="1" noProof="1"/>
              <a:t>Ord</a:t>
            </a:r>
            <a:r>
              <a:rPr lang="en-US" sz="1800" noProof="1"/>
              <a:t> a </a:t>
            </a:r>
            <a:r>
              <a:rPr lang="en-US" sz="1800" b="1" noProof="1"/>
              <a:t>=&gt;</a:t>
            </a:r>
            <a:r>
              <a:rPr lang="en-US" sz="1800" noProof="1"/>
              <a:t> [a] </a:t>
            </a:r>
            <a:r>
              <a:rPr lang="en-US" sz="1800" b="1" noProof="1"/>
              <a:t>-&gt;</a:t>
            </a:r>
            <a:r>
              <a:rPr lang="en-US" sz="1800" noProof="1"/>
              <a:t> [a] </a:t>
            </a:r>
          </a:p>
          <a:p>
            <a:pPr marL="0" indent="0">
              <a:buNone/>
            </a:pPr>
            <a:r>
              <a:rPr lang="en-US" sz="1800" noProof="1"/>
              <a:t>bubblesort [] </a:t>
            </a:r>
            <a:r>
              <a:rPr lang="en-US" sz="1800" b="1" noProof="1"/>
              <a:t>=</a:t>
            </a:r>
            <a:r>
              <a:rPr lang="en-US" sz="1800" noProof="1"/>
              <a:t> [] </a:t>
            </a:r>
          </a:p>
          <a:p>
            <a:pPr marL="0" indent="0">
              <a:buNone/>
            </a:pPr>
            <a:r>
              <a:rPr lang="en-US" sz="1800" noProof="1"/>
              <a:t>bubblesort [x] </a:t>
            </a:r>
            <a:r>
              <a:rPr lang="en-US" sz="1800" b="1" noProof="1"/>
              <a:t>=</a:t>
            </a:r>
            <a:r>
              <a:rPr lang="en-US" sz="1800" noProof="1"/>
              <a:t> [x] </a:t>
            </a:r>
          </a:p>
          <a:p>
            <a:pPr marL="0" indent="0">
              <a:buNone/>
            </a:pPr>
            <a:r>
              <a:rPr lang="en-US" sz="1800" noProof="1"/>
              <a:t>bubblesort xs </a:t>
            </a:r>
            <a:r>
              <a:rPr lang="en-US" sz="1800" b="1" noProof="1"/>
              <a:t>=</a:t>
            </a:r>
            <a:r>
              <a:rPr lang="en-US" sz="1800" noProof="1"/>
              <a:t> bubblesort (</a:t>
            </a:r>
            <a:r>
              <a:rPr lang="en-US" sz="1800" b="1" noProof="1">
                <a:effectLst/>
              </a:rPr>
              <a:t>init</a:t>
            </a:r>
            <a:r>
              <a:rPr lang="en-US" sz="1800" noProof="1"/>
              <a:t> y) </a:t>
            </a:r>
            <a:r>
              <a:rPr lang="en-US" sz="1400" b="1" noProof="1"/>
              <a:t>++</a:t>
            </a:r>
            <a:r>
              <a:rPr lang="en-US" sz="1400" noProof="1"/>
              <a:t> [</a:t>
            </a:r>
            <a:r>
              <a:rPr lang="en-US" sz="1400" b="1" noProof="1">
                <a:effectLst/>
              </a:rPr>
              <a:t>last</a:t>
            </a:r>
            <a:r>
              <a:rPr lang="en-US" sz="1400" noProof="1"/>
              <a:t> y] </a:t>
            </a:r>
            <a:r>
              <a:rPr lang="en-US" sz="1400" b="1" noProof="1"/>
              <a:t>where</a:t>
            </a:r>
            <a:r>
              <a:rPr lang="en-US" sz="1400" noProof="1"/>
              <a:t> y </a:t>
            </a:r>
            <a:r>
              <a:rPr lang="en-US" sz="1400" b="1" noProof="1"/>
              <a:t>=</a:t>
            </a:r>
            <a:r>
              <a:rPr lang="en-US" sz="1400" noProof="1"/>
              <a:t> bubble xs</a:t>
            </a:r>
          </a:p>
        </p:txBody>
      </p:sp>
    </p:spTree>
    <p:extLst>
      <p:ext uri="{BB962C8B-B14F-4D97-AF65-F5344CB8AC3E}">
        <p14:creationId xmlns:p14="http://schemas.microsoft.com/office/powerpoint/2010/main" xmlns="" val="2432355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Insertion Sort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534"/>
            <a:ext cx="8229600" cy="33944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noProof="1"/>
              <a:t>insertionSort :: (Ord a) =&gt; [a] -&gt; OrdList a</a:t>
            </a:r>
          </a:p>
          <a:p>
            <a:pPr marL="0" indent="0">
              <a:buNone/>
            </a:pPr>
            <a:endParaRPr lang="en-US" sz="2000" noProof="1"/>
          </a:p>
          <a:p>
            <a:pPr marL="0" indent="0">
              <a:buNone/>
            </a:pPr>
            <a:r>
              <a:rPr lang="en-US" sz="2000" noProof="1"/>
              <a:t>insertionSort [] = e1</a:t>
            </a:r>
          </a:p>
          <a:p>
            <a:pPr marL="0" indent="0">
              <a:buNone/>
            </a:pPr>
            <a:r>
              <a:rPr lang="en-US" sz="2000" noProof="1"/>
              <a:t>insertionSort (a : as) = e2</a:t>
            </a:r>
          </a:p>
          <a:p>
            <a:pPr marL="0" indent="0">
              <a:buNone/>
            </a:pPr>
            <a:r>
              <a:rPr lang="en-US" sz="2000" noProof="1"/>
              <a:t>where s = insertionSort as</a:t>
            </a:r>
          </a:p>
          <a:p>
            <a:pPr marL="0" indent="0">
              <a:buNone/>
            </a:pPr>
            <a:r>
              <a:rPr lang="en-US" sz="2000" noProof="1"/>
              <a:t>insertionSort :: (Ord a) =&gt; [a] -&gt; OrdList a</a:t>
            </a:r>
          </a:p>
          <a:p>
            <a:pPr marL="0" indent="0">
              <a:buNone/>
            </a:pPr>
            <a:r>
              <a:rPr lang="en-US" sz="2000" noProof="1"/>
              <a:t>insertionSort [] = []</a:t>
            </a:r>
          </a:p>
          <a:p>
            <a:pPr marL="0" indent="0">
              <a:buNone/>
            </a:pPr>
            <a:r>
              <a:rPr lang="en-US" sz="2000" noProof="1"/>
              <a:t>insertionSort (a:as) = insert a (insertionSort as)</a:t>
            </a:r>
          </a:p>
        </p:txBody>
      </p:sp>
    </p:spTree>
    <p:extLst>
      <p:ext uri="{BB962C8B-B14F-4D97-AF65-F5344CB8AC3E}">
        <p14:creationId xmlns:p14="http://schemas.microsoft.com/office/powerpoint/2010/main" xmlns="" val="9753730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Quick </a:t>
            </a:r>
            <a:r>
              <a:rPr lang="de-DE" dirty="0" err="1"/>
              <a:t>Sort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noProof="1"/>
              <a:t>qsort :: Ord a =&gt; [a] -&gt; [a] </a:t>
            </a:r>
          </a:p>
          <a:p>
            <a:pPr marL="0" indent="0">
              <a:buNone/>
            </a:pPr>
            <a:endParaRPr lang="fr-FR" sz="2400" noProof="1"/>
          </a:p>
          <a:p>
            <a:pPr marL="0" indent="0">
              <a:buNone/>
            </a:pPr>
            <a:r>
              <a:rPr lang="fr-FR" sz="2400" noProof="1"/>
              <a:t>qsort [] = [] </a:t>
            </a:r>
          </a:p>
          <a:p>
            <a:pPr marL="0" indent="0">
              <a:buNone/>
            </a:pPr>
            <a:r>
              <a:rPr lang="fr-FR" sz="2400" noProof="1"/>
              <a:t>qsort (x:xs) = qsort smaller ++ [x] ++ qsort greater </a:t>
            </a:r>
          </a:p>
          <a:p>
            <a:pPr marL="0" indent="0">
              <a:buNone/>
            </a:pPr>
            <a:r>
              <a:rPr lang="fr-FR" sz="2400" noProof="1"/>
              <a:t>	where smaller = [y | y &lt;- xs, y &lt; x] </a:t>
            </a:r>
          </a:p>
          <a:p>
            <a:pPr marL="0" indent="0">
              <a:buNone/>
            </a:pPr>
            <a:r>
              <a:rPr lang="fr-FR" sz="2400" noProof="1"/>
              <a:t>           greater = [y | y &lt;- xs, y &gt;= x] </a:t>
            </a:r>
          </a:p>
        </p:txBody>
      </p:sp>
    </p:spTree>
    <p:extLst>
      <p:ext uri="{BB962C8B-B14F-4D97-AF65-F5344CB8AC3E}">
        <p14:creationId xmlns:p14="http://schemas.microsoft.com/office/powerpoint/2010/main" xmlns="" val="35079886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 Bye</a:t>
            </a:r>
          </a:p>
        </p:txBody>
      </p:sp>
    </p:spTree>
    <p:extLst>
      <p:ext uri="{BB962C8B-B14F-4D97-AF65-F5344CB8AC3E}">
        <p14:creationId xmlns:p14="http://schemas.microsoft.com/office/powerpoint/2010/main" xmlns="" val="31604618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Microsoft Office PowerPoint</Application>
  <PresentationFormat>Bildschirmpräsentation (16:9)</PresentationFormat>
  <Paragraphs>40</Paragraphs>
  <Slides>6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Office Theme</vt:lpstr>
      <vt:lpstr>Personal Lecture Notes: 07.10.09</vt:lpstr>
      <vt:lpstr>Some Sorting Algorithms</vt:lpstr>
      <vt:lpstr>Bubble Sort</vt:lpstr>
      <vt:lpstr>Insertion Sort</vt:lpstr>
      <vt:lpstr>Quick Sort</vt:lpstr>
      <vt:lpstr>Good Bye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Entwicklung</dc:creator>
  <cp:lastModifiedBy>Entwicklung</cp:lastModifiedBy>
  <cp:revision>17</cp:revision>
  <dcterms:created xsi:type="dcterms:W3CDTF">2010-10-05T13:41:16Z</dcterms:created>
  <dcterms:modified xsi:type="dcterms:W3CDTF">2010-10-05T15:29:09Z</dcterms:modified>
</cp:coreProperties>
</file>